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1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22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35AA4D-8CA7-7FD9-FAAD-0A1A67176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A7218C2-3395-2FAA-6FE4-5D16F4CB5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89C5CE-2EB0-91D4-4D2A-E18FDD489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F06892-0132-2DC2-F1F3-027A3F234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F10D94-DF07-F057-235D-1B2F3323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37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78E4B0-54EB-B341-2DED-79D70D87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E53F81-AE1A-DFA1-A371-157B8DC2D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49AFD7-CD9F-0A20-9C7F-EFB8BE599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B25122-4EFC-C2B7-26D8-AA9A96152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EC1DF6-A305-3840-1F28-DF48C7322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85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674CB83-E1C2-6A09-05D2-6D03D4C88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28DC0C2-251A-A739-07A3-B8C038B4B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CDD04FC-A8B7-6C67-B93F-34E36D3EB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5A9E67-AC0F-A49F-73F9-C62C75B8E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5DD74E-A16C-F651-F32E-02BD86A82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253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9125F0-E3D5-0898-F589-3CA01A29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289E4BF-C093-B5E4-46E3-B841AD776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C3C063B-2DDA-131B-CE44-8AF53990A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454976-7778-1E86-8CDF-C49869D3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79687B-7056-9B34-AF70-98B9E9A7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84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BD757-EDCC-BA1C-B5F2-28295228E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21F8AB-CD08-0E8C-D553-AA17985AA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1546E66-091E-7DBC-BCA3-01C3D0C36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5DC4D2-A9E4-7D64-0906-D57166B20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BCC444-FBFA-2D39-4A3A-4E01097F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350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0DFA85-9676-A7BB-3C07-21FB2953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233740-2770-3E34-D8F4-D25C822CB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B4595F-3891-9537-9CE7-8CF5F35E1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7790C7-8C57-AC6F-F6C7-AC0CB797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C7F22E9-631F-BFB0-D32B-27E8A218E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EF27BAC-A064-1AB0-169D-DB6756141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560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E11D30-27FA-930A-489C-0EC7CBC7C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FBFACD-7100-111D-578C-1511A1AE5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B229487-A6CE-C363-4BBA-D67E600B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60C86AE-F789-8076-9BCC-38AF2E6DB6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DBC50FA-28EF-6CCD-1FDF-5C59644A1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B6EE3E6-85B2-9FEE-B31C-33CB39AB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C7909AD-2A8B-BD76-5D29-D96C63CF7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8DF08C9-C295-0BF6-A273-25E5384B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09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46AFC8-1123-8059-F1A6-D28F1A77F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F2819CE-D328-290F-7A26-94AE038B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EAA50BF-8BED-065D-D432-91391034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AA25DC-2D10-BA2D-2777-AFF7604C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542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741E34D-FAC4-D2B6-CE04-09262AFA3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79D6C1C-CEFF-3F8A-E494-6EC3BBF33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A3BA7D7-D35D-3026-01B3-37616E934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29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02A0E5-B03D-C86C-1869-18EE09505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0A9C017-B59C-EFB3-441B-6277F7166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119C570-FF5E-E53D-654F-3CCA0B47C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32E0AB6-DF2F-84DC-F4AD-386C5686B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7153A28-10D0-B896-D4CD-7D6A296F1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655812-272C-4C96-A510-B210EB60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246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C6E941-D775-DD4C-1D30-D0068EE44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579FF8D-2785-9218-9CB9-86FC9A5B07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50FB4BE-8340-D332-5ADC-11EC2B248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ECA6794-C79A-0EA5-EDE3-5EDE4A802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5D92142-BB5E-4442-ED02-2A8519A0A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11CA2A6-7399-DFEF-8856-07EF42A45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31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BD8E3B0-E1B1-2924-F825-8DA00A4C2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E63D93-BDA6-2949-95DF-E38047F2A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EF3C96-04AF-07BB-BEED-F1D8EFCE9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80740D-F93D-49C6-AE60-37CF2AA97976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BE482E-11A5-08E5-1382-26107E888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F621B1F-4DAC-792E-8E09-32062A1F0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BCEB89-9035-4CC7-BE9D-8E234AB443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61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604749-A37F-587C-92FE-516BCF53CD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7A5A9FD-D0B0-B884-A214-D00789A5C1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CFBD93B-1F3C-EB02-6440-62A837002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8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CDAD2D-A0E3-D4D8-855F-C8A8D37EA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6D08CE-B536-5CE8-B925-DF780EDC3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165208-5984-E03D-A9E6-8BB112271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7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8463E5-A9B1-DD40-EFFF-3B954FDB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A78493-4040-1A60-E450-6CA27521E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481C49F-0EE7-D855-3D1B-159FF6E7A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15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072A14-0D7B-C844-9202-163E5DE13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B073661-3CA4-9FF2-B028-CDF47F1F7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A74F107-D0D9-538D-1F5C-379C50AEE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6D90D5-8282-1266-0994-690A8AC35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B77038-9AB9-3868-700E-4D485ECD0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BAEBF22-9840-51D9-6531-2A219FD3A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60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A0DE6F-9DBD-084B-1820-05BBA403F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799AD13-1EB2-7B00-9337-E489F6EB0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ACABD91-E6FD-ED6F-D2F5-46EA4EFE3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3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E4A2D5-2AD6-27C1-173A-A4CE07ED3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A988D6B-FE88-0DF9-C625-FF9B4A5D3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0C5A862-08EA-A164-0227-3DC27EF13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29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06508E-3DD0-ACD5-70FC-6AD352C5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114066-994C-90ED-8B9D-608AB7201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F47ABA5-91D3-2E0D-9939-80F45A94C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3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와이드스크린</PresentationFormat>
  <Paragraphs>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미리</dc:creator>
  <cp:lastModifiedBy>미리</cp:lastModifiedBy>
  <cp:revision>1</cp:revision>
  <dcterms:created xsi:type="dcterms:W3CDTF">2026-07-20T06:21:03Z</dcterms:created>
  <dcterms:modified xsi:type="dcterms:W3CDTF">2026-07-20T06:24:38Z</dcterms:modified>
</cp:coreProperties>
</file>